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71" r:id="rId3"/>
    <p:sldId id="272" r:id="rId4"/>
    <p:sldId id="273" r:id="rId5"/>
    <p:sldId id="278" r:id="rId6"/>
    <p:sldId id="274" r:id="rId7"/>
    <p:sldId id="275" r:id="rId8"/>
    <p:sldId id="276" r:id="rId9"/>
    <p:sldId id="277" r:id="rId10"/>
    <p:sldId id="279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ail.co.uk/tvshowbiz/article-2959064/Unretouched-photos-Beyonce-s-L-Oreal-advert-leak-online-fans-mixed-reactions-Twitter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ipconverter.cc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668457"/>
          </a:xfrm>
        </p:spPr>
        <p:txBody>
          <a:bodyPr/>
          <a:lstStyle/>
          <a:p>
            <a:pPr lvl="0"/>
            <a:r>
              <a:rPr lang="en-US" dirty="0"/>
              <a:t>Basic things; </a:t>
            </a:r>
            <a:endParaRPr lang="en-GB" dirty="0"/>
          </a:p>
          <a:p>
            <a:pPr lvl="0"/>
            <a:r>
              <a:rPr lang="en-US" dirty="0"/>
              <a:t>Name of artist, song, record company, year of release</a:t>
            </a:r>
            <a:endParaRPr lang="en-GB" dirty="0"/>
          </a:p>
          <a:p>
            <a:pPr lvl="0"/>
            <a:r>
              <a:rPr lang="en-US" dirty="0"/>
              <a:t>Genre of music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0321" y="4005330"/>
            <a:ext cx="9613861" cy="166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Media language – is it fairly typical of the genre? In terms of camera, editing palette, narrative, is it very unusual?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0321" y="5020615"/>
            <a:ext cx="9613861" cy="166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Audience – who are the audiences? (Age, gender, demographics, psychographics…) How is appeal being constructed (uses and gratifications – diversion, personal identity, social identity, surveillance.)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21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&amp; Passive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0321" y="239098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</a:rPr>
              <a:t>Common </a:t>
            </a:r>
            <a:r>
              <a:rPr lang="en-GB" dirty="0">
                <a:latin typeface="Arial" panose="020B0604020202020204" pitchFamily="34" charset="0"/>
              </a:rPr>
              <a:t>complaint is that men are often seen as active, central </a:t>
            </a:r>
            <a:r>
              <a:rPr lang="en-GB" dirty="0" smtClean="0">
                <a:latin typeface="Arial" panose="020B0604020202020204" pitchFamily="34" charset="0"/>
              </a:rPr>
              <a:t>characters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Women </a:t>
            </a:r>
            <a:r>
              <a:rPr lang="en-GB" dirty="0">
                <a:latin typeface="Arial" panose="020B0604020202020204" pitchFamily="34" charset="0"/>
              </a:rPr>
              <a:t>are passive and secondary. </a:t>
            </a:r>
            <a:endParaRPr lang="en-GB" dirty="0" smtClean="0">
              <a:latin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In</a:t>
            </a:r>
            <a:r>
              <a:rPr lang="en-GB" dirty="0">
                <a:latin typeface="Arial" panose="020B0604020202020204" pitchFamily="34" charset="0"/>
              </a:rPr>
              <a:t> traditional </a:t>
            </a:r>
            <a:r>
              <a:rPr lang="en-GB" dirty="0" err="1">
                <a:latin typeface="Arial" panose="020B0604020202020204" pitchFamily="34" charset="0"/>
              </a:rPr>
              <a:t>Proppsian</a:t>
            </a:r>
            <a:r>
              <a:rPr lang="en-GB" dirty="0">
                <a:latin typeface="Arial" panose="020B0604020202020204" pitchFamily="34" charset="0"/>
              </a:rPr>
              <a:t> narratives of, course, the only character type who is generally female is the very passive damsel and distress. </a:t>
            </a:r>
            <a:endParaRPr lang="en-GB" dirty="0" smtClean="0">
              <a:latin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Not </a:t>
            </a:r>
            <a:r>
              <a:rPr lang="en-GB" dirty="0">
                <a:latin typeface="Arial" panose="020B0604020202020204" pitchFamily="34" charset="0"/>
              </a:rPr>
              <a:t>much has changed, it could be argued. </a:t>
            </a:r>
            <a:endParaRPr lang="en-GB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TASK: PROPPS THEORY – What is it again??????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Representation of Women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0321" y="224591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Women, clearly, are often judged primarily on their physical attractiveness and 'attractiveness' itself is not a flexible concept </a:t>
            </a:r>
            <a:endParaRPr lang="en-GB" dirty="0" smtClean="0">
              <a:latin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‘Attractive</a:t>
            </a:r>
            <a:r>
              <a:rPr lang="en-GB" dirty="0">
                <a:latin typeface="Arial" panose="020B0604020202020204" pitchFamily="34" charset="0"/>
              </a:rPr>
              <a:t>' women are thin, often with exaggerated sexual </a:t>
            </a:r>
            <a:r>
              <a:rPr lang="en-GB" dirty="0" err="1">
                <a:latin typeface="Arial" panose="020B0604020202020204" pitchFamily="34" charset="0"/>
              </a:rPr>
              <a:t>characterisitics</a:t>
            </a:r>
            <a:r>
              <a:rPr lang="en-GB" dirty="0">
                <a:latin typeface="Arial" panose="020B0604020202020204" pitchFamily="34" charset="0"/>
              </a:rPr>
              <a:t> (breasts, buttocks, even lips), with long glossy hair and perfect skin</a:t>
            </a:r>
            <a:r>
              <a:rPr lang="en-GB" dirty="0" smtClean="0">
                <a:latin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This </a:t>
            </a:r>
            <a:r>
              <a:rPr lang="en-GB" dirty="0">
                <a:latin typeface="Arial" panose="020B0604020202020204" pitchFamily="34" charset="0"/>
              </a:rPr>
              <a:t>is a dominant representation; it is what is 'normal' in the media.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1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Artificiality removed can cause uproar – Why?</a:t>
            </a:r>
            <a:endParaRPr lang="en-GB" dirty="0"/>
          </a:p>
        </p:txBody>
      </p:sp>
      <p:pic>
        <p:nvPicPr>
          <p:cNvPr id="6146" name="Picture 2" descr="https://static.wixstatic.com/media/e81fbe_0d05d70576b64140b5f4f68cd23e18ee.jpg/v1/fill/w_447,h_334,al_c,q_80,usm_0.66_1.00_0.01/e81fbe_0d05d70576b64140b5f4f68cd23e18e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2422770"/>
            <a:ext cx="5622361" cy="420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3741" y="2532147"/>
            <a:ext cx="52846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</a:rPr>
              <a:t>Largely </a:t>
            </a:r>
            <a:r>
              <a:rPr lang="en-GB" dirty="0">
                <a:latin typeface="Arial" panose="020B0604020202020204" pitchFamily="34" charset="0"/>
              </a:rPr>
              <a:t>impossible for most women to achieve or even come close to this sort of </a:t>
            </a:r>
            <a:r>
              <a:rPr lang="en-GB" dirty="0" smtClean="0">
                <a:latin typeface="Arial" panose="020B0604020202020204" pitchFamily="34" charset="0"/>
              </a:rPr>
              <a:t>perfection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When </a:t>
            </a:r>
            <a:r>
              <a:rPr lang="en-GB" dirty="0">
                <a:latin typeface="Arial" panose="020B0604020202020204" pitchFamily="34" charset="0"/>
              </a:rPr>
              <a:t>the artificiality of it is revealed, it can cause uproar. </a:t>
            </a:r>
            <a:endParaRPr lang="en-GB" dirty="0" smtClean="0">
              <a:latin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When </a:t>
            </a:r>
            <a:r>
              <a:rPr lang="en-GB" dirty="0">
                <a:latin typeface="Arial" panose="020B0604020202020204" pitchFamily="34" charset="0"/>
              </a:rPr>
              <a:t>the </a:t>
            </a:r>
            <a:r>
              <a:rPr lang="en-GB" dirty="0" err="1">
                <a:latin typeface="Arial" panose="020B0604020202020204" pitchFamily="34" charset="0"/>
              </a:rPr>
              <a:t>unphotoshopped</a:t>
            </a:r>
            <a:r>
              <a:rPr lang="en-GB" dirty="0">
                <a:latin typeface="Arial" panose="020B0604020202020204" pitchFamily="34" charset="0"/>
              </a:rPr>
              <a:t> image of </a:t>
            </a:r>
            <a:r>
              <a:rPr lang="en-GB" dirty="0" err="1">
                <a:latin typeface="Arial" panose="020B0604020202020204" pitchFamily="34" charset="0"/>
              </a:rPr>
              <a:t>Beyonce</a:t>
            </a:r>
            <a:r>
              <a:rPr lang="en-GB" dirty="0">
                <a:latin typeface="Arial" panose="020B0604020202020204" pitchFamily="34" charset="0"/>
              </a:rPr>
              <a:t>, above on the right, was released, showing that her skin was actually pretty much the same as that of most people, it was considered </a:t>
            </a:r>
            <a:r>
              <a:rPr lang="en-GB" dirty="0">
                <a:latin typeface="Arial" panose="020B0604020202020204" pitchFamily="34" charset="0"/>
                <a:hlinkClick r:id="rId3"/>
              </a:rPr>
              <a:t>worthy of much attention</a:t>
            </a:r>
            <a:r>
              <a:rPr lang="en-GB" dirty="0">
                <a:latin typeface="Arial" panose="020B060402020202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2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YOUR perceptions NOW?</a:t>
            </a:r>
            <a:endParaRPr lang="en-GB" dirty="0"/>
          </a:p>
        </p:txBody>
      </p:sp>
      <p:pic>
        <p:nvPicPr>
          <p:cNvPr id="7170" name="Picture 2" descr="She's human: The 33-year-old superstar proved she wasn't born with a flawless complexion as some of the unreleased pictures showed her acne under heavily applied found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89" y="2130378"/>
            <a:ext cx="4493385" cy="449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6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Insistence in Media that Women must be Beautiful:</a:t>
            </a:r>
            <a:endParaRPr lang="en-GB" dirty="0"/>
          </a:p>
        </p:txBody>
      </p:sp>
      <p:pic>
        <p:nvPicPr>
          <p:cNvPr id="8196" name="Picture 4" descr="https://static.wixstatic.com/media/e81fbe_d5f76d190a604adc9a6ab369eba0b6c5.jpg/v1/fill/w_463,h_525,al_c,lg_1,q_80/e81fbe_d5f76d190a604adc9a6ab369eba0b6c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8" y="2246648"/>
            <a:ext cx="3955052" cy="44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57859" y="224664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The Ralph Lauren advert on the right famously </a:t>
            </a:r>
            <a:r>
              <a:rPr lang="en-GB" dirty="0" err="1" smtClean="0">
                <a:latin typeface="Arial" panose="020B0604020202020204" pitchFamily="34" charset="0"/>
              </a:rPr>
              <a:t>Photoshopped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</a:rPr>
              <a:t>a model (also seen </a:t>
            </a:r>
            <a:r>
              <a:rPr lang="en-GB" dirty="0" err="1">
                <a:latin typeface="Arial" panose="020B0604020202020204" pitchFamily="34" charset="0"/>
              </a:rPr>
              <a:t>unphotoshopped</a:t>
            </a:r>
            <a:r>
              <a:rPr lang="en-GB" dirty="0">
                <a:latin typeface="Arial" panose="020B0604020202020204" pitchFamily="34" charset="0"/>
              </a:rPr>
              <a:t> on the left) to the point where her head was actually wider than her pelvis.</a:t>
            </a:r>
            <a:r>
              <a:rPr lang="en-GB" dirty="0">
                <a:solidFill>
                  <a:srgbClr val="57564F"/>
                </a:solidFill>
                <a:latin typeface="Arial" panose="020B0604020202020204" pitchFamily="34" charset="0"/>
              </a:rPr>
              <a:t> 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57859" y="35656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can become a problem if audiences, particularly younger, more vulnerable audiences, don't realise that they are actually impossible to replicate in real life.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657859" y="48385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TASK: What can you find me on the concept of </a:t>
            </a:r>
            <a:r>
              <a:rPr lang="en-US" b="1" dirty="0" smtClean="0">
                <a:latin typeface="Arial" panose="020B0604020202020204" pitchFamily="34" charset="0"/>
              </a:rPr>
              <a:t>Audience Modelling?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465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56569"/>
            <a:ext cx="9613861" cy="2299521"/>
          </a:xfrm>
        </p:spPr>
        <p:txBody>
          <a:bodyPr/>
          <a:lstStyle/>
          <a:p>
            <a:pPr lvl="0"/>
            <a:r>
              <a:rPr lang="en-US" dirty="0"/>
              <a:t>Representation: Who is being represented? Dominant or alternative representations? Typical for the genre?  Are there issues of gender or ethnic representation? Or age, nationality? Is Male Gaze relevant? Is the virgin/ whore dichotomy helpful? Is there any tokenism? Is a star persona being constructed – can we use star theory?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0321" y="4558479"/>
            <a:ext cx="9613861" cy="2299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FINALLY – choose how to present your work You have three options.</a:t>
            </a:r>
            <a:endParaRPr lang="en-GB" dirty="0"/>
          </a:p>
          <a:p>
            <a:pPr lvl="0"/>
            <a:r>
              <a:rPr lang="en-US" dirty="0"/>
              <a:t>Create a set of notes, like the notes on the Black Eyed Peas video on kgvmedia.com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1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144975"/>
          </a:xfrm>
        </p:spPr>
        <p:txBody>
          <a:bodyPr/>
          <a:lstStyle/>
          <a:p>
            <a:pPr lvl="0"/>
            <a:r>
              <a:rPr lang="en-US" dirty="0"/>
              <a:t>Make a </a:t>
            </a:r>
            <a:r>
              <a:rPr lang="en-US" dirty="0" err="1"/>
              <a:t>powerpoint</a:t>
            </a:r>
            <a:r>
              <a:rPr lang="en-US" dirty="0"/>
              <a:t>/ keynote</a:t>
            </a:r>
            <a:endParaRPr lang="en-GB" dirty="0"/>
          </a:p>
          <a:p>
            <a:pPr lvl="0"/>
            <a:r>
              <a:rPr lang="en-US" u="sng" dirty="0">
                <a:hlinkClick r:id="rId2"/>
              </a:rPr>
              <a:t>Download the </a:t>
            </a:r>
            <a:r>
              <a:rPr lang="en-US" u="sng" dirty="0" err="1">
                <a:hlinkClick r:id="rId2"/>
              </a:rPr>
              <a:t>youtube</a:t>
            </a:r>
            <a:r>
              <a:rPr lang="en-US" u="sng" dirty="0">
                <a:hlinkClick r:id="rId2"/>
              </a:rPr>
              <a:t> video</a:t>
            </a:r>
            <a:r>
              <a:rPr lang="en-US" dirty="0"/>
              <a:t> , put it in your editing program of choice, and apply text to annotate it. Feel free to get ambitious with this – make it into a documentary, </a:t>
            </a:r>
            <a:r>
              <a:rPr lang="en-US" dirty="0" err="1"/>
              <a:t>aply</a:t>
            </a:r>
            <a:r>
              <a:rPr lang="en-US" dirty="0"/>
              <a:t> a voiceover, stop and start the video if need be.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0321" y="4713025"/>
            <a:ext cx="9613861" cy="214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LETS GET STARTED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01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Denotation</a:t>
            </a:r>
          </a:p>
          <a:p>
            <a:r>
              <a:rPr lang="en-US" dirty="0" smtClean="0"/>
              <a:t>Connotation </a:t>
            </a:r>
          </a:p>
          <a:p>
            <a:r>
              <a:rPr lang="en-US" dirty="0" smtClean="0"/>
              <a:t>Dominant Representation</a:t>
            </a:r>
          </a:p>
          <a:p>
            <a:r>
              <a:rPr lang="en-US" dirty="0" err="1" smtClean="0"/>
              <a:t>Buscombes</a:t>
            </a:r>
            <a:r>
              <a:rPr lang="en-US" dirty="0" smtClean="0"/>
              <a:t> Theory</a:t>
            </a:r>
          </a:p>
          <a:p>
            <a:endParaRPr lang="en-US" dirty="0" smtClean="0"/>
          </a:p>
          <a:p>
            <a:r>
              <a:rPr lang="en-US" dirty="0" smtClean="0"/>
              <a:t>Representation of Gender/Race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5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Gender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we look at how different people are represented, one of the most basic areas to look at </a:t>
            </a:r>
            <a:r>
              <a:rPr lang="en-GB" dirty="0" smtClean="0"/>
              <a:t>is Gender</a:t>
            </a:r>
          </a:p>
          <a:p>
            <a:r>
              <a:rPr lang="en-GB" dirty="0"/>
              <a:t>P</a:t>
            </a:r>
            <a:r>
              <a:rPr lang="en-GB" dirty="0" smtClean="0"/>
              <a:t>articular </a:t>
            </a:r>
            <a:r>
              <a:rPr lang="en-GB" dirty="0"/>
              <a:t>femininity, is represented in the media has become an extremely controversial topic.</a:t>
            </a:r>
          </a:p>
        </p:txBody>
      </p:sp>
    </p:spTree>
    <p:extLst>
      <p:ext uri="{BB962C8B-B14F-4D97-AF65-F5344CB8AC3E}">
        <p14:creationId xmlns:p14="http://schemas.microsoft.com/office/powerpoint/2010/main" val="7043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Representation</a:t>
            </a:r>
            <a:endParaRPr lang="en-GB" dirty="0"/>
          </a:p>
        </p:txBody>
      </p:sp>
      <p:pic>
        <p:nvPicPr>
          <p:cNvPr id="1026" name="Picture 2" descr="https://static.wixstatic.com/media/e81fbe_1de3a43f89444790af45b35c0c10d505.jpg/v1/fill/w_371,h_508,al_c,lg_1,q_80/e81fbe_1de3a43f89444790af45b35c0c10d5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465588"/>
            <a:ext cx="2628303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3307" y="24655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Here's an exaggerated but fairly typical example of the way that women often get represented in mainstream Western media.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53307" y="35586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</a:rPr>
              <a:t>Task: </a:t>
            </a:r>
            <a:r>
              <a:rPr lang="en-GB" dirty="0" err="1" smtClean="0">
                <a:latin typeface="Arial" panose="020B0604020202020204" pitchFamily="34" charset="0"/>
              </a:rPr>
              <a:t>Denotate</a:t>
            </a:r>
            <a:r>
              <a:rPr lang="en-GB" dirty="0" smtClean="0">
                <a:latin typeface="Arial" panose="020B0604020202020204" pitchFamily="34" charset="0"/>
              </a:rPr>
              <a:t> all you can from the image then discuss its connotations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1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s://static.wixstatic.com/media/e81fbe_1de3a43f89444790af45b35c0c10d505.jpg/v1/fill/w_371,h_508,al_c,lg_1,q_80/e81fbe_1de3a43f89444790af45b35c0c10d5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594378"/>
            <a:ext cx="2628303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79065" y="259437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Clearly, the women here are being sexualised. </a:t>
            </a:r>
            <a:endParaRPr lang="en-GB" dirty="0" smtClean="0">
              <a:latin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They </a:t>
            </a:r>
            <a:r>
              <a:rPr lang="en-GB" dirty="0">
                <a:latin typeface="Arial" panose="020B0604020202020204" pitchFamily="34" charset="0"/>
              </a:rPr>
              <a:t>are all conventionally attractive and </a:t>
            </a:r>
            <a:r>
              <a:rPr lang="en-GB" dirty="0" err="1">
                <a:latin typeface="Arial" panose="020B0604020202020204" pitchFamily="34" charset="0"/>
              </a:rPr>
              <a:t>assocaited</a:t>
            </a:r>
            <a:r>
              <a:rPr lang="en-GB" dirty="0">
                <a:latin typeface="Arial" panose="020B0604020202020204" pitchFamily="34" charset="0"/>
              </a:rPr>
              <a:t> with the iconography of willing sexuality - young, with long hair, good skin and dressed in black lingerie, so they offer a DOMINANT REPRESENTATION of attractiveness</a:t>
            </a:r>
            <a:r>
              <a:rPr lang="en-GB" dirty="0" smtClean="0">
                <a:latin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Kid </a:t>
            </a:r>
            <a:r>
              <a:rPr lang="en-GB" dirty="0">
                <a:latin typeface="Arial" panose="020B0604020202020204" pitchFamily="34" charset="0"/>
              </a:rPr>
              <a:t>Rock's confidence and bravado suggest a dominant representation of masculinity.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0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8182" y="2056686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Additionally, however, the women are shown to be rather subservient and </a:t>
            </a:r>
            <a:r>
              <a:rPr lang="en-GB" b="1" dirty="0">
                <a:latin typeface="Arial" panose="020B0604020202020204" pitchFamily="34" charset="0"/>
              </a:rPr>
              <a:t>PASSIVE</a:t>
            </a:r>
            <a:r>
              <a:rPr lang="en-GB" dirty="0">
                <a:latin typeface="Arial" panose="020B0604020202020204" pitchFamily="34" charset="0"/>
              </a:rPr>
              <a:t>. </a:t>
            </a:r>
            <a:endParaRPr lang="en-GB" dirty="0" smtClean="0">
              <a:latin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They </a:t>
            </a:r>
            <a:r>
              <a:rPr lang="en-GB" dirty="0">
                <a:latin typeface="Arial" panose="020B0604020202020204" pitchFamily="34" charset="0"/>
              </a:rPr>
              <a:t>depend on the man; they are eager for his attention, and he meanwhile is very superior in the way he ignores them. </a:t>
            </a:r>
            <a:endParaRPr lang="en-GB" dirty="0" smtClean="0">
              <a:latin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</a:rPr>
              <a:t>shot contributes to this - he gets to be more or less clothed, while they don't, and he gets to look at the camera (connoting confidence) while they only get to look at him. </a:t>
            </a:r>
            <a:endParaRPr lang="en-GB" dirty="0" smtClean="0">
              <a:latin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Finally</a:t>
            </a:r>
            <a:r>
              <a:rPr lang="en-GB" dirty="0">
                <a:latin typeface="Arial" panose="020B0604020202020204" pitchFamily="34" charset="0"/>
              </a:rPr>
              <a:t>, the women on the left is stroking the woman beside her. This suggestion of lesbianism seems designed to offer gratification to a male audience; there is no chance we will ever see, for example, Kid Rock stroking another man in order to gratify a female audience. </a:t>
            </a:r>
            <a:endParaRPr lang="en-GB" dirty="0"/>
          </a:p>
        </p:txBody>
      </p:sp>
      <p:pic>
        <p:nvPicPr>
          <p:cNvPr id="5" name="Picture 2" descr="https://static.wixstatic.com/media/e81fbe_1de3a43f89444790af45b35c0c10d505.jpg/v1/fill/w_371,h_508,al_c,lg_1,q_80/e81fbe_1de3a43f89444790af45b35c0c10d5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056686"/>
            <a:ext cx="3144704" cy="430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6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gorgeousingrey.com/wp-content/uploads/2013/01/beyonce-gq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64" y="360193"/>
            <a:ext cx="2167469" cy="29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reemags.cc/wp-content/uploads/2016/06/GQ-Australia-June-July-2016-478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13" y="3701173"/>
            <a:ext cx="2351691" cy="295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ollingout.com/wp-content/uploads/2013/01/GQ-Portugal-Magazine-October-2012-Ana-Sof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194" y="360193"/>
            <a:ext cx="2258506" cy="294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arieclaire.media.ipcdigital.co.uk/11116/00003f74a/d995_orh100000w440/Rihanna-GQ-US-cover-L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61" y="360193"/>
            <a:ext cx="2191040" cy="294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martelandchic.files.wordpress.com/2011/12/g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48" y="3701174"/>
            <a:ext cx="2131750" cy="296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thefashionisto.com/wp-content/uploads/2009/04/z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942" y="3701173"/>
            <a:ext cx="2172384" cy="296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0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1388</TotalTime>
  <Words>512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Berlin</vt:lpstr>
      <vt:lpstr>Notes:</vt:lpstr>
      <vt:lpstr>Project Notes</vt:lpstr>
      <vt:lpstr>Project Notes</vt:lpstr>
      <vt:lpstr>Recap</vt:lpstr>
      <vt:lpstr>Representation of Gender</vt:lpstr>
      <vt:lpstr>Typical Representation</vt:lpstr>
      <vt:lpstr>PowerPoint Presentation</vt:lpstr>
      <vt:lpstr>PowerPoint Presentation</vt:lpstr>
      <vt:lpstr>PowerPoint Presentation</vt:lpstr>
      <vt:lpstr>Active &amp; Passive</vt:lpstr>
      <vt:lpstr>Dominant Representation of Women</vt:lpstr>
      <vt:lpstr>Artificiality removed can cause uproar – Why?</vt:lpstr>
      <vt:lpstr>What are YOUR perceptions NOW?</vt:lpstr>
      <vt:lpstr>Insistence in Media that Women must be Beautiful: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Representation</dc:title>
  <dc:creator>SPASHETT Matt</dc:creator>
  <cp:lastModifiedBy>SPASHETT Matt</cp:lastModifiedBy>
  <cp:revision>27</cp:revision>
  <dcterms:created xsi:type="dcterms:W3CDTF">2016-05-26T01:47:00Z</dcterms:created>
  <dcterms:modified xsi:type="dcterms:W3CDTF">2018-05-18T01:56:05Z</dcterms:modified>
</cp:coreProperties>
</file>